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17D745BC-DB83-4DFB-9511-210AE926C807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Bank loan Analysis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33A38CBE-6CB6-44E7-BBDD-02FE55CA0C4E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15-10-2024 09:24:18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nk Loan Applicantions" id="2" name="slide2">
            <a:extLst>
              <a:ext uri="{FF2B5EF4-FFF2-40B4-BE49-F238E27FC236}">
                <a16:creationId xmlns:a16="http://schemas.microsoft.com/office/drawing/2014/main" id="{3B4C4999-1BFB-4D57-A62B-2D135BC0EF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87" y="876300"/>
            <a:ext cx="10182225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an Defaulters vs Repayers" id="3" name="slide3">
            <a:extLst>
              <a:ext uri="{FF2B5EF4-FFF2-40B4-BE49-F238E27FC236}">
                <a16:creationId xmlns:a16="http://schemas.microsoft.com/office/drawing/2014/main" id="{A15574E3-5356-4109-BB21-D38D49CB53B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87" y="876300"/>
            <a:ext cx="10182225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redit and Income Correlations" id="4" name="slide4">
            <a:extLst>
              <a:ext uri="{FF2B5EF4-FFF2-40B4-BE49-F238E27FC236}">
                <a16:creationId xmlns:a16="http://schemas.microsoft.com/office/drawing/2014/main" id="{207206D1-6D89-4453-849C-99DFF885B2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87" y="876300"/>
            <a:ext cx="10182225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prehensive Financial Overview" id="5" name="slide5">
            <a:extLst>
              <a:ext uri="{FF2B5EF4-FFF2-40B4-BE49-F238E27FC236}">
                <a16:creationId xmlns:a16="http://schemas.microsoft.com/office/drawing/2014/main" id="{47E57490-A33F-4910-82DF-3779DFA596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87" y="876300"/>
            <a:ext cx="10182225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prehensive Financial Overview 2" id="6" name="slide6">
            <a:extLst>
              <a:ext uri="{FF2B5EF4-FFF2-40B4-BE49-F238E27FC236}">
                <a16:creationId xmlns:a16="http://schemas.microsoft.com/office/drawing/2014/main" id="{EB1BA2B0-809A-44F4-BE80-2B18C3DC8A2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87" y="876300"/>
            <a:ext cx="10182225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vious Application Status Based on Applicants" id="7" name="slide7">
            <a:extLst>
              <a:ext uri="{FF2B5EF4-FFF2-40B4-BE49-F238E27FC236}">
                <a16:creationId xmlns:a16="http://schemas.microsoft.com/office/drawing/2014/main" id="{9A87F6FF-EB81-40FE-9029-E5AD89FD7BB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87" y="876300"/>
            <a:ext cx="10182225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2024-10-15T03:54:24Z</dcterms:created>
  <dcterms:modified xsi:type="dcterms:W3CDTF">2024-10-15T03:54:24Z</dcterms:modified>
</cp:coreProperties>
</file>

<file path=docProps/thumbnail.jpeg>
</file>